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77" r:id="rId13"/>
    <p:sldId id="276" r:id="rId14"/>
    <p:sldId id="278" r:id="rId15"/>
    <p:sldId id="266" r:id="rId16"/>
    <p:sldId id="267" r:id="rId17"/>
    <p:sldId id="273" r:id="rId18"/>
    <p:sldId id="279" r:id="rId19"/>
    <p:sldId id="287" r:id="rId20"/>
    <p:sldId id="285" r:id="rId21"/>
    <p:sldId id="284" r:id="rId22"/>
    <p:sldId id="28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6841-1F79-43FE-BCAE-452338ED85EE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940F-7DFA-4C88-A57D-BC0E0D5A2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" y="0"/>
            <a:ext cx="913757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19949032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7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MX" sz="9600" b="1" dirty="0" smtClean="0">
                <a:solidFill>
                  <a:srgbClr val="FF0000"/>
                </a:solidFill>
              </a:rPr>
              <a:t>NIÑEZ</a:t>
            </a:r>
            <a:endParaRPr lang="es-E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Los trastornos depresivos continúan siendo un factor   de riesgo en el adulto, sobre todo si cumplen las              sig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19853691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9600" b="1" dirty="0" smtClean="0"/>
              <a:t>ADULTEZ</a:t>
            </a:r>
            <a:endParaRPr lang="es-ES" sz="9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El Suicidio en la&#10;Adultez&#10;Las razones son&#10;complejas, cada caso es&#10;único y particular, existen&#10;factores diversos.&#10;El suici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ctores de riesgo suicida       en la vejez   Es conocido que estaconducta en el anciano tiene    Realizan menos intento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CTORES DE                 PROTECCIÓN   En la                  Adolescencia          Adulto                  Vejez   niñ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19553795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9600" b="1" dirty="0" smtClean="0"/>
              <a:t>3ª EDAD</a:t>
            </a:r>
            <a:endParaRPr lang="es-ES" sz="9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PREVENCIÓN E INTERVENCIÓN EN    LA CONDUCTA SUICIDA                El enfoque a nivel                 individual: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2" descr="PREVENCIÓN E INTERVENCIÓN EN    LA CONDUCTA SUICIDA                                                               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 rot="20118434">
            <a:off x="569112" y="12686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FACTORES PERSONALES Y PSICOLÓGICOS.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5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ENFERMEDADES FÍSICAS Y EMOCIONALES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elsevier.es/imatges/286/286v05n01/grande/286v05n01-90102751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603044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572000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Condición del organismo que predispone a contraer una determinada enfermedad.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Factores de riesgo suicida             en la niñezEl trastorno mental                                             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es/1/120399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986" name="Picture 2" descr="FACTORES DE                   PROTECCIÓN     Maris, Berman y Silverman, 2000:                                    Establ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2" descr="Pérdida de seres                         queridos por muertes                             naturales o por         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4" descr="Factores de riesgo suicida         en la adolescenciaLa adolescencia es un período del desarrollo demucho estrés lleno d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La adolescencia es la edad o periodo en                       que con más frecuencia debuta el                       tras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20044613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7200" b="1" dirty="0" smtClean="0"/>
          </a:p>
          <a:p>
            <a:pPr algn="ctr">
              <a:buNone/>
            </a:pPr>
            <a:r>
              <a:rPr lang="es-MX" sz="7200" b="1" dirty="0" smtClean="0"/>
              <a:t>ADOLESCENCIA</a:t>
            </a:r>
            <a:endParaRPr lang="es-ES" sz="7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Al adolescente debe valorarse como         riesgo de suicidioClima familiar (relaciones disarmónicas conpadres, violenci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Factores de riesgo suicida          en el adultoLos factores de riesgo suicida en el adulto están conformados por losque 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Características predisponente alacto suicida en los alcohólicos:   Tener bajo nivel        Abusar del alcohol    socioe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2" descr="Objetivos Terapéuticos&#10;1. Cambiar la estructura y la comunicación afectiva de&#10;la familia&#10;2. Modular el sistema impulsivo&#10;3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25</Words>
  <Application>Microsoft Office PowerPoint</Application>
  <PresentationFormat>Presentación en pantalla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QUINTANA</cp:lastModifiedBy>
  <cp:revision>15</cp:revision>
  <dcterms:created xsi:type="dcterms:W3CDTF">2016-03-21T13:11:42Z</dcterms:created>
  <dcterms:modified xsi:type="dcterms:W3CDTF">2016-04-21T23:13:04Z</dcterms:modified>
</cp:coreProperties>
</file>