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8" r:id="rId3"/>
    <p:sldId id="289" r:id="rId4"/>
    <p:sldId id="29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36841-1F79-43FE-BCAE-452338ED85EE}" type="datetimeFigureOut">
              <a:rPr lang="es-ES" smtClean="0"/>
              <a:pPr/>
              <a:t>21/04/2016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D940F-7DFA-4C88-A57D-BC0E0D5A2D5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2256" cy="6858000"/>
          </a:xfrm>
          <a:prstGeom prst="rect">
            <a:avLst/>
          </a:prstGeom>
        </p:spPr>
      </p:pic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 rot="20290647"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9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FAMILIARES DEL SUICIDA </a:t>
            </a:r>
            <a:endParaRPr lang="es-ES" sz="9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Picture 2" descr="Objetivo&#10;intervención:&#10;Cambiar la&#10;percepción de la&#10;persona en&#10;cuanto al evento&#10;(suicidio)&#10; Modelos intervención:&#10;1. Tera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Picture 2" descr="Terapia breve (enfocada en las dificultades&#10;para superar la pérdida)Brea Franco (2010)&#10; El objetivo es lograr que&#10;la res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3" name="Picture 2" descr="Puntos básicos en esta terapia:&#10; Evaluación general del individuo&#10; Aceptar reacciones del individuo&#10; Doliente exprese 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3563888" y="260648"/>
            <a:ext cx="5580112" cy="6597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</Words>
  <Application>Microsoft Office PowerPoint</Application>
  <PresentationFormat>Presentación en pantalla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Your User Name</dc:creator>
  <cp:lastModifiedBy>QUINTANA</cp:lastModifiedBy>
  <cp:revision>15</cp:revision>
  <dcterms:created xsi:type="dcterms:W3CDTF">2016-03-21T13:11:42Z</dcterms:created>
  <dcterms:modified xsi:type="dcterms:W3CDTF">2016-04-21T22:22:47Z</dcterms:modified>
</cp:coreProperties>
</file>